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2A92D078-D225-4C27-822C-A9113614E3D4}" type="datetimeFigureOut">
              <a:rPr lang="en-US" smtClean="0"/>
              <a:t>12/18/2012</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A64AC415-DF32-4A71-9DD4-40508A1B3A89}" type="slidenum">
              <a:rPr lang="en-US" smtClean="0"/>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A92D078-D225-4C27-822C-A9113614E3D4}" type="datetimeFigureOut">
              <a:rPr lang="en-US" smtClean="0"/>
              <a:t>12/18/2012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64AC415-DF32-4A71-9DD4-40508A1B3A8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A92D078-D225-4C27-822C-A9113614E3D4}" type="datetimeFigureOut">
              <a:rPr lang="en-US" smtClean="0"/>
              <a:t>12/18/2012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64AC415-DF32-4A71-9DD4-40508A1B3A8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A92D078-D225-4C27-822C-A9113614E3D4}" type="datetimeFigureOut">
              <a:rPr lang="en-US" smtClean="0"/>
              <a:t>12/18/2012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64AC415-DF32-4A71-9DD4-40508A1B3A8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2A92D078-D225-4C27-822C-A9113614E3D4}" type="datetimeFigureOut">
              <a:rPr lang="en-US" smtClean="0"/>
              <a:t>12/18/2012</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A64AC415-DF32-4A71-9DD4-40508A1B3A89}" type="slidenum">
              <a:rPr lang="en-US" smtClean="0"/>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A92D078-D225-4C27-822C-A9113614E3D4}" type="datetimeFigureOut">
              <a:rPr lang="en-US" smtClean="0"/>
              <a:t>12/18/2012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A64AC415-DF32-4A71-9DD4-40508A1B3A89}" type="slidenum">
              <a:rPr lang="en-US" smtClean="0"/>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A92D078-D225-4C27-822C-A9113614E3D4}" type="datetimeFigureOut">
              <a:rPr lang="en-US" smtClean="0"/>
              <a:t>12/18/2012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A64AC415-DF32-4A71-9DD4-40508A1B3A8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A92D078-D225-4C27-822C-A9113614E3D4}" type="datetimeFigureOut">
              <a:rPr lang="en-US" smtClean="0"/>
              <a:t>12/18/2012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64AC415-DF32-4A71-9DD4-40508A1B3A89}" type="slidenum">
              <a:rPr lang="en-US" smtClean="0"/>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A92D078-D225-4C27-822C-A9113614E3D4}" type="datetimeFigureOut">
              <a:rPr lang="en-US" smtClean="0"/>
              <a:t>12/18/2012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64AC415-DF32-4A71-9DD4-40508A1B3A8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2A92D078-D225-4C27-822C-A9113614E3D4}" type="datetimeFigureOut">
              <a:rPr lang="en-US" smtClean="0"/>
              <a:t>12/18/2012</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A64AC415-DF32-4A71-9DD4-40508A1B3A89}" type="slidenum">
              <a:rPr lang="en-US" smtClean="0"/>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2A92D078-D225-4C27-822C-A9113614E3D4}" type="datetimeFigureOut">
              <a:rPr lang="en-US" smtClean="0"/>
              <a:t>12/18/2012</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A64AC415-DF32-4A71-9DD4-40508A1B3A89}" type="slidenum">
              <a:rPr lang="en-US" smtClean="0"/>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2A92D078-D225-4C27-822C-A9113614E3D4}" type="datetimeFigureOut">
              <a:rPr lang="en-US" smtClean="0"/>
              <a:t>12/18/2012</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A64AC415-DF32-4A71-9DD4-40508A1B3A89}" type="slidenum">
              <a:rPr lang="en-US" smtClean="0"/>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youtu.be/XilHJc9IZvE" TargetMode="Externa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Rectangle 3"/>
          <p:cNvSpPr/>
          <p:nvPr/>
        </p:nvSpPr>
        <p:spPr>
          <a:xfrm>
            <a:off x="1676400" y="381000"/>
            <a:ext cx="5796010" cy="175432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Sojourner Truth </a:t>
            </a:r>
          </a:p>
          <a:p>
            <a:pPr algn="ct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r>
              <a:rPr lang="en-US" sz="54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Ain’t</a:t>
            </a: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I a Woman?”</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026" name="Picture 2" descr="http://www.sojournertruth.org/images/11-Poster-mini.jpg"/>
          <p:cNvPicPr>
            <a:picLocks noChangeAspect="1" noChangeArrowheads="1"/>
          </p:cNvPicPr>
          <p:nvPr/>
        </p:nvPicPr>
        <p:blipFill>
          <a:blip r:embed="rId2" cstate="print"/>
          <a:srcRect/>
          <a:stretch>
            <a:fillRect/>
          </a:stretch>
        </p:blipFill>
        <p:spPr bwMode="auto">
          <a:xfrm>
            <a:off x="4343400" y="2971800"/>
            <a:ext cx="4342672" cy="3352800"/>
          </a:xfrm>
          <a:prstGeom prst="rect">
            <a:avLst/>
          </a:prstGeom>
          <a:noFill/>
        </p:spPr>
      </p:pic>
      <p:pic>
        <p:nvPicPr>
          <p:cNvPr id="1028" name="Picture 4" descr="http://zora-alice.com/wp-content/uploads/2010/07/truth.jpg"/>
          <p:cNvPicPr>
            <a:picLocks noChangeAspect="1" noChangeArrowheads="1"/>
          </p:cNvPicPr>
          <p:nvPr/>
        </p:nvPicPr>
        <p:blipFill>
          <a:blip r:embed="rId3" cstate="print"/>
          <a:srcRect/>
          <a:stretch>
            <a:fillRect/>
          </a:stretch>
        </p:blipFill>
        <p:spPr bwMode="auto">
          <a:xfrm>
            <a:off x="838200" y="3124200"/>
            <a:ext cx="2857500" cy="318135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pPr algn="ctr"/>
            <a:r>
              <a:rPr lang="en-US" dirty="0" err="1" smtClean="0"/>
              <a:t>Ain’t</a:t>
            </a:r>
            <a:r>
              <a:rPr lang="en-US" dirty="0" smtClean="0"/>
              <a:t> I a Woman Speech</a:t>
            </a:r>
            <a:endParaRPr lang="en-US" dirty="0"/>
          </a:p>
        </p:txBody>
      </p:sp>
      <p:sp>
        <p:nvSpPr>
          <p:cNvPr id="3" name="Content Placeholder 2"/>
          <p:cNvSpPr>
            <a:spLocks noGrp="1"/>
          </p:cNvSpPr>
          <p:nvPr>
            <p:ph idx="1"/>
          </p:nvPr>
        </p:nvSpPr>
        <p:spPr>
          <a:xfrm>
            <a:off x="-152400" y="1447800"/>
            <a:ext cx="9296400" cy="5410200"/>
          </a:xfrm>
        </p:spPr>
        <p:txBody>
          <a:bodyPr>
            <a:normAutofit fontScale="25000" lnSpcReduction="20000"/>
          </a:bodyPr>
          <a:lstStyle/>
          <a:p>
            <a:pPr indent="0">
              <a:lnSpc>
                <a:spcPct val="170000"/>
              </a:lnSpc>
              <a:buNone/>
            </a:pPr>
            <a:r>
              <a:rPr lang="en-US" sz="4800" dirty="0" smtClean="0">
                <a:latin typeface="Century Gothic" pitchFamily="34" charset="0"/>
              </a:rPr>
              <a:t>	Well</a:t>
            </a:r>
            <a:r>
              <a:rPr lang="en-US" sz="4800" dirty="0" smtClean="0">
                <a:latin typeface="Century Gothic" pitchFamily="34" charset="0"/>
              </a:rPr>
              <a:t>, children, where there is so much racket there must be something out of kilter. I think that 'twixt the negroes of the South and the women at the North, all talking about rights, the white men will be in a fix pretty soon. But what's all this here talking about?</a:t>
            </a:r>
          </a:p>
          <a:p>
            <a:pPr indent="0">
              <a:lnSpc>
                <a:spcPct val="170000"/>
              </a:lnSpc>
              <a:buNone/>
            </a:pPr>
            <a:r>
              <a:rPr lang="en-US" sz="4800" dirty="0" smtClean="0">
                <a:latin typeface="Century Gothic" pitchFamily="34" charset="0"/>
              </a:rPr>
              <a:t>	That </a:t>
            </a:r>
            <a:r>
              <a:rPr lang="en-US" sz="4800" dirty="0" smtClean="0">
                <a:latin typeface="Century Gothic" pitchFamily="34" charset="0"/>
              </a:rPr>
              <a:t>man over there says that women need to be helped into carriages, and lifted over ditches, and to have the best place everywhere. Nobody ever helps me into carriages, or over mud-puddles, or gives me any best place! And </a:t>
            </a:r>
            <a:r>
              <a:rPr lang="en-US" sz="4800" dirty="0" err="1" smtClean="0">
                <a:latin typeface="Century Gothic" pitchFamily="34" charset="0"/>
              </a:rPr>
              <a:t>ain't</a:t>
            </a:r>
            <a:r>
              <a:rPr lang="en-US" sz="4800" dirty="0" smtClean="0">
                <a:latin typeface="Century Gothic" pitchFamily="34" charset="0"/>
              </a:rPr>
              <a:t> I a woman? Look at me! Look at my arm! I have ploughed and planted, and gathered into barns, and no man could head me! And </a:t>
            </a:r>
            <a:r>
              <a:rPr lang="en-US" sz="4800" dirty="0" err="1" smtClean="0">
                <a:latin typeface="Century Gothic" pitchFamily="34" charset="0"/>
              </a:rPr>
              <a:t>ain't</a:t>
            </a:r>
            <a:r>
              <a:rPr lang="en-US" sz="4800" dirty="0" smtClean="0">
                <a:latin typeface="Century Gothic" pitchFamily="34" charset="0"/>
              </a:rPr>
              <a:t> I a woman? I could work as much and eat as much as a man - when I could get it - and bear the lash as well! And </a:t>
            </a:r>
            <a:r>
              <a:rPr lang="en-US" sz="4800" dirty="0" err="1" smtClean="0">
                <a:latin typeface="Century Gothic" pitchFamily="34" charset="0"/>
              </a:rPr>
              <a:t>ain't</a:t>
            </a:r>
            <a:r>
              <a:rPr lang="en-US" sz="4800" dirty="0" smtClean="0">
                <a:latin typeface="Century Gothic" pitchFamily="34" charset="0"/>
              </a:rPr>
              <a:t> I a woman? I have borne thirteen children, and seen most all sold off to slavery, and when I cried out with my mother's grief, none but Jesus heard me! And </a:t>
            </a:r>
            <a:r>
              <a:rPr lang="en-US" sz="4800" dirty="0" err="1" smtClean="0">
                <a:latin typeface="Century Gothic" pitchFamily="34" charset="0"/>
              </a:rPr>
              <a:t>ain't</a:t>
            </a:r>
            <a:r>
              <a:rPr lang="en-US" sz="4800" dirty="0" smtClean="0">
                <a:latin typeface="Century Gothic" pitchFamily="34" charset="0"/>
              </a:rPr>
              <a:t> I a woman?</a:t>
            </a:r>
          </a:p>
          <a:p>
            <a:pPr indent="0">
              <a:lnSpc>
                <a:spcPct val="170000"/>
              </a:lnSpc>
              <a:buNone/>
            </a:pPr>
            <a:r>
              <a:rPr lang="en-US" sz="4800" dirty="0" smtClean="0">
                <a:latin typeface="Century Gothic" pitchFamily="34" charset="0"/>
              </a:rPr>
              <a:t>Then they talk about this thing in the head; what's this they call it? [member of audience whispers, "intellect"] That's it, honey. What's that got to do with women's rights or negroes' rights? If my cup won't hold but a pint, and yours holds a quart, wouldn't you be mean not to let me have my little half measure full?</a:t>
            </a:r>
          </a:p>
          <a:p>
            <a:pPr indent="0">
              <a:lnSpc>
                <a:spcPct val="170000"/>
              </a:lnSpc>
              <a:buNone/>
            </a:pPr>
            <a:r>
              <a:rPr lang="en-US" sz="4800" dirty="0" smtClean="0">
                <a:latin typeface="Century Gothic" pitchFamily="34" charset="0"/>
              </a:rPr>
              <a:t>Then that little man in black there, he says women can't have as much rights as men, 'cause Christ wasn't a woman! </a:t>
            </a:r>
            <a:r>
              <a:rPr lang="en-US" sz="4800" dirty="0" smtClean="0">
                <a:latin typeface="Century Gothic" pitchFamily="34" charset="0"/>
              </a:rPr>
              <a:t>	Where </a:t>
            </a:r>
            <a:r>
              <a:rPr lang="en-US" sz="4800" dirty="0" smtClean="0">
                <a:latin typeface="Century Gothic" pitchFamily="34" charset="0"/>
              </a:rPr>
              <a:t>did your Christ come from? Where did your Christ come from? From God and a woman! Man had nothing to do with Him.</a:t>
            </a:r>
          </a:p>
          <a:p>
            <a:pPr indent="0">
              <a:lnSpc>
                <a:spcPct val="170000"/>
              </a:lnSpc>
              <a:buNone/>
            </a:pPr>
            <a:r>
              <a:rPr lang="en-US" sz="4800" dirty="0" smtClean="0">
                <a:latin typeface="Century Gothic" pitchFamily="34" charset="0"/>
              </a:rPr>
              <a:t>If the first woman God ever made was strong enough to turn the world upside down all alone, these women together ought to be able to turn it back , and get it right side up again! And now they is asking to do it, the men better let them.</a:t>
            </a:r>
          </a:p>
          <a:p>
            <a:pPr indent="0">
              <a:lnSpc>
                <a:spcPct val="170000"/>
              </a:lnSpc>
              <a:buNone/>
            </a:pPr>
            <a:r>
              <a:rPr lang="en-US" sz="4800" dirty="0" smtClean="0">
                <a:latin typeface="Century Gothic" pitchFamily="34" charset="0"/>
              </a:rPr>
              <a:t>	Obliged </a:t>
            </a:r>
            <a:r>
              <a:rPr lang="en-US" sz="4800" dirty="0" smtClean="0">
                <a:latin typeface="Century Gothic" pitchFamily="34" charset="0"/>
              </a:rPr>
              <a:t>to you for hearing me, and now old Sojourner </a:t>
            </a:r>
            <a:r>
              <a:rPr lang="en-US" sz="4800" dirty="0" err="1" smtClean="0">
                <a:latin typeface="Century Gothic" pitchFamily="34" charset="0"/>
              </a:rPr>
              <a:t>ain't</a:t>
            </a:r>
            <a:r>
              <a:rPr lang="en-US" sz="4800" dirty="0" smtClean="0">
                <a:latin typeface="Century Gothic" pitchFamily="34" charset="0"/>
              </a:rPr>
              <a:t> got nothing more to say.</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85800"/>
            <a:ext cx="8229600" cy="1194264"/>
          </a:xfrm>
        </p:spPr>
        <p:txBody>
          <a:bodyPr>
            <a:normAutofit fontScale="90000"/>
          </a:bodyPr>
          <a:lstStyle/>
          <a:p>
            <a:pPr algn="l"/>
            <a:r>
              <a:rPr lang="en-US" sz="4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Click picture for video</a:t>
            </a:r>
            <a:r>
              <a:rPr lang="en-US" sz="4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t>
            </a:r>
            <a:r>
              <a:rPr lang="en-US" sz="48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
            </a:r>
            <a:br>
              <a:rPr lang="en-US" sz="48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br>
            <a:endParaRPr lang="en-US" dirty="0"/>
          </a:p>
        </p:txBody>
      </p:sp>
      <p:pic>
        <p:nvPicPr>
          <p:cNvPr id="4098" name="Picture 2" descr="http://www.estatevaults.com/lm/%20Sojourner%20Truth%20and%20Pres%20Lincoln.jpg">
            <a:hlinkClick r:id="rId2"/>
          </p:cNvPr>
          <p:cNvPicPr>
            <a:picLocks noChangeAspect="1" noChangeArrowheads="1"/>
          </p:cNvPicPr>
          <p:nvPr/>
        </p:nvPicPr>
        <p:blipFill>
          <a:blip r:embed="rId3" cstate="print"/>
          <a:srcRect/>
          <a:stretch>
            <a:fillRect/>
          </a:stretch>
        </p:blipFill>
        <p:spPr bwMode="auto">
          <a:xfrm>
            <a:off x="5181600" y="1905000"/>
            <a:ext cx="2891333" cy="3886200"/>
          </a:xfrm>
          <a:prstGeom prst="rect">
            <a:avLst/>
          </a:prstGeom>
          <a:noFill/>
        </p:spPr>
      </p:pic>
      <p:pic>
        <p:nvPicPr>
          <p:cNvPr id="4100" name="Picture 4" descr="http://www.kyphilom.com/www/gif/struth2.jpg">
            <a:hlinkClick r:id="rId2"/>
          </p:cNvPr>
          <p:cNvPicPr>
            <a:picLocks noChangeAspect="1" noChangeArrowheads="1"/>
          </p:cNvPicPr>
          <p:nvPr/>
        </p:nvPicPr>
        <p:blipFill>
          <a:blip r:embed="rId4" cstate="print"/>
          <a:srcRect/>
          <a:stretch>
            <a:fillRect/>
          </a:stretch>
        </p:blipFill>
        <p:spPr bwMode="auto">
          <a:xfrm>
            <a:off x="533400" y="2286000"/>
            <a:ext cx="4461899" cy="33528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Revolutionary?</a:t>
            </a:r>
            <a:endParaRPr lang="en-US" dirty="0"/>
          </a:p>
        </p:txBody>
      </p:sp>
      <p:sp>
        <p:nvSpPr>
          <p:cNvPr id="3" name="Content Placeholder 2"/>
          <p:cNvSpPr>
            <a:spLocks noGrp="1"/>
          </p:cNvSpPr>
          <p:nvPr>
            <p:ph idx="1"/>
          </p:nvPr>
        </p:nvSpPr>
        <p:spPr/>
        <p:txBody>
          <a:bodyPr/>
          <a:lstStyle/>
          <a:p>
            <a:r>
              <a:rPr lang="en-US" dirty="0" smtClean="0"/>
              <a:t>List ideas Sojourner presented and discuss why they were considered revolutionary.</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44</TotalTime>
  <Words>32</Words>
  <Application>Microsoft Office PowerPoint</Application>
  <PresentationFormat>On-screen Show (4:3)</PresentationFormat>
  <Paragraphs>12</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Foundry</vt:lpstr>
      <vt:lpstr>Slide 1</vt:lpstr>
      <vt:lpstr>Ain’t I a Woman Speech</vt:lpstr>
      <vt:lpstr>Click picture for video… </vt:lpstr>
      <vt:lpstr>Revolutionary?</vt:lpstr>
    </vt:vector>
  </TitlesOfParts>
  <Company>Randolph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lgarrison</dc:creator>
  <cp:lastModifiedBy>lgarrison</cp:lastModifiedBy>
  <cp:revision>7</cp:revision>
  <dcterms:created xsi:type="dcterms:W3CDTF">2012-12-18T21:01:48Z</dcterms:created>
  <dcterms:modified xsi:type="dcterms:W3CDTF">2012-12-18T21:46:07Z</dcterms:modified>
</cp:coreProperties>
</file>